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374806"/>
            <a:ext cx="4536504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</a:rPr>
              <a:t>Какие</a:t>
            </a:r>
            <a:br>
              <a:rPr lang="ru-RU" sz="6000" b="1" i="1" dirty="0" smtClean="0">
                <a:solidFill>
                  <a:srgbClr val="00B050"/>
                </a:solidFill>
              </a:rPr>
            </a:br>
            <a:r>
              <a:rPr lang="ru-RU" sz="6000" b="1" i="1" dirty="0" smtClean="0">
                <a:solidFill>
                  <a:srgbClr val="00B050"/>
                </a:solidFill>
              </a:rPr>
              <a:t> бывают театры?</a:t>
            </a:r>
            <a:r>
              <a:rPr lang="ru-RU" sz="4400" b="1" dirty="0" smtClean="0">
                <a:solidFill>
                  <a:srgbClr val="00B050"/>
                </a:solidFill>
              </a:rPr>
              <a:t/>
            </a:r>
            <a:br>
              <a:rPr lang="ru-RU" sz="4400" b="1" dirty="0" smtClean="0">
                <a:solidFill>
                  <a:srgbClr val="00B050"/>
                </a:solidFill>
              </a:rPr>
            </a:b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b="1" i="1" dirty="0" smtClean="0">
              <a:solidFill>
                <a:srgbClr val="7030A0"/>
              </a:solidFill>
            </a:endParaRP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Театр - это волшебный край,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в котором ребенок радуется,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играя, а в игре он познает мир!</a:t>
            </a:r>
            <a:endParaRPr lang="ru-RU" sz="2800" dirty="0" smtClean="0">
              <a:solidFill>
                <a:srgbClr val="7030A0"/>
              </a:solidFill>
            </a:endParaRPr>
          </a:p>
          <a:p>
            <a:endParaRPr lang="ru-RU" sz="2800" dirty="0"/>
          </a:p>
        </p:txBody>
      </p:sp>
      <p:pic>
        <p:nvPicPr>
          <p:cNvPr id="4" name="Рисунок 3" descr="http://mdou12-sevsk.narod.ru/images/p41_prezentaciya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1966811"/>
            <a:ext cx="307181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26" y="4293096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4643470" cy="1757361"/>
          </a:xfrm>
        </p:spPr>
        <p:txBody>
          <a:bodyPr>
            <a:noAutofit/>
          </a:bodyPr>
          <a:lstStyle/>
          <a:p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</a:rPr>
              <a:t>Куклы на </a:t>
            </a:r>
            <a:r>
              <a:rPr lang="ru-RU" sz="1600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гапите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. Самый простой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</a:rPr>
              <a:t>гапит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 – просто вставленная в игрушку палочка. Она не должна быть слишком толстой и тяжелой, иначе актер не сможет удобно взять ее в руку.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</a:rPr>
              <a:t>Гапит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 не должен быть слишком коротким, но и не слишком длинным.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0" name="Picture 2" descr="D:\рабочий стол\театр\67145820_1290880310_Skaner0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928934"/>
            <a:ext cx="4990264" cy="3429024"/>
          </a:xfrm>
          <a:prstGeom prst="rect">
            <a:avLst/>
          </a:prstGeom>
          <a:noFill/>
        </p:spPr>
      </p:pic>
      <p:pic>
        <p:nvPicPr>
          <p:cNvPr id="22531" name="Picture 3" descr="D:\рабочий стол\театр\Тростева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714356"/>
            <a:ext cx="3254082" cy="44985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28728" y="785794"/>
            <a:ext cx="65722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 марионеток.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Кукловод управляет ими на виду у зрителей.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Марионетка находится рядом с кукловодом, на полу, и приводится в движение с помощью ваги. Вага – это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крестовина, к которой на нитях крепятся куклы.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mdou12-sevsk.narod.ru/images/p41_prezentaciyah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2643182"/>
            <a:ext cx="4595838" cy="364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000924" cy="85725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Другие  виды   театра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625" name="Picture 1" descr="D:\рабочий стол\театр\markwal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340768"/>
            <a:ext cx="4020288" cy="3015216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1538" y="4714884"/>
            <a:ext cx="4429156" cy="71438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Театр на прищепках                         </a:t>
            </a:r>
          </a:p>
          <a:p>
            <a:endParaRPr lang="ru-RU" sz="6400" dirty="0" smtClean="0"/>
          </a:p>
          <a:p>
            <a:r>
              <a:rPr lang="ru-RU" sz="6400" dirty="0" smtClean="0"/>
              <a:t>           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26626" name="Picture 2" descr="D:\рабочий стол\театр\markwald1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223539"/>
            <a:ext cx="3500288" cy="40690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86784" y="5517232"/>
            <a:ext cx="3629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Театр на спичечных коробках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114272" cy="476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99592" y="1628800"/>
            <a:ext cx="72152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Занимаясь с детьми театром,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вы сделаете жизнь ваших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детей интересной и содержательной, наполните ее яркими впечатлениями и радостью творчества. А самое главное - навыки, полученные в театрализованных играх, дети смогут использовать в повседневной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9397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Театр на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фланелеграфе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3071810"/>
            <a:ext cx="71438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D:\рабочий стол\театр\fla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214422"/>
            <a:ext cx="7429500" cy="28575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28662" y="4071942"/>
            <a:ext cx="70009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 на </a:t>
            </a:r>
            <a:r>
              <a:rPr kumimoji="0" lang="ru-RU" b="1" i="1" u="sng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фланелеграфе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Фланелеграф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предназначен специально для того, чтобы дети не только слушали сказку, но и видели её героев. Рассказывая сказку, героев выкладываем на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фланелеграфе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том порядке, в каком они появляются. Таким же образом можно использовать магнитную доску и магнитные фигурки - героев сказок.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Техника изготовления: на фланель с помощью липкой ленты, бархатной бумаги, или той же фланели можно прикреплять различные картинки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066" y="764704"/>
            <a:ext cx="7024744" cy="3296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Теневой театр</a:t>
            </a:r>
            <a:r>
              <a:rPr lang="ru-RU" b="1" i="1" dirty="0" smtClean="0">
                <a:solidFill>
                  <a:srgbClr val="00B050"/>
                </a:solidFill>
              </a:rPr>
              <a:t> 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5362" name="Picture 2" descr="D:\рабочий стол\театр\1102282177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357298"/>
            <a:ext cx="3857652" cy="2772435"/>
          </a:xfrm>
          <a:prstGeom prst="rect">
            <a:avLst/>
          </a:prstGeom>
          <a:noFill/>
        </p:spPr>
      </p:pic>
      <p:pic>
        <p:nvPicPr>
          <p:cNvPr id="15363" name="Picture 3" descr="D:\рабочий стол\театр\dsc002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357299"/>
            <a:ext cx="4024306" cy="2786082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28596" y="4357694"/>
            <a:ext cx="80724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Тут необходим экран из полупрозрачной бумаги или   белой тонкой ткани прикрепленной на рамку, выразительно вырезанные черные плоскостные персонажи и яркий источник света за ним, благодаря которому персонажи отбрасывают тени на экран. Очень интересные изображения получаются при помощи пальцев рук. Например, можно сделать гуся, зайца, лающую собаку и  др. или  прикрепить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фигурки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 палочкам.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066" y="836712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Конусный театр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2" descr="D:\рабочий стол\театр\4f79c28c16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556792"/>
            <a:ext cx="3493622" cy="3167876"/>
          </a:xfrm>
          <a:prstGeom prst="rect">
            <a:avLst/>
          </a:prstGeom>
          <a:noFill/>
        </p:spPr>
      </p:pic>
      <p:pic>
        <p:nvPicPr>
          <p:cNvPr id="16387" name="Picture 3" descr="D:\рабочий стол\театр\images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996952"/>
            <a:ext cx="3565060" cy="30390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45" y="76470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Театр оригами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0" name="Picture 2" descr="D:\рабочий стол\театр\a8e99a0abb3596c8c10f44820bc60f6e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3429000"/>
            <a:ext cx="4047581" cy="3033862"/>
          </a:xfrm>
          <a:prstGeom prst="rect">
            <a:avLst/>
          </a:prstGeom>
          <a:noFill/>
        </p:spPr>
      </p:pic>
      <p:pic>
        <p:nvPicPr>
          <p:cNvPr id="17412" name="Picture 4" descr="D:\рабочий стол\театр\dd2be5da2dbcee938551a3587dded585.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895407"/>
            <a:ext cx="1974221" cy="2735641"/>
          </a:xfrm>
          <a:prstGeom prst="rect">
            <a:avLst/>
          </a:prstGeom>
          <a:noFill/>
        </p:spPr>
      </p:pic>
      <p:pic>
        <p:nvPicPr>
          <p:cNvPr id="17413" name="Picture 5" descr="D:\рабочий стол\театр\e0bde359d7a7a717cff45c118d413405.jp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1196752"/>
            <a:ext cx="2160240" cy="21329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303644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Настольный театр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D:\рабочий стол\театр\da172d353615d62e9bf454db56c4727a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1052736"/>
            <a:ext cx="4411576" cy="51589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dou12-sevsk.narod.ru/images/p41_prezentaciya6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611956" y="3220517"/>
            <a:ext cx="2068764" cy="181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0034" y="500042"/>
            <a:ext cx="400052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 игрушки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Игрушки промышленного изготовления (пластмассовые, мягкие, резиновые) или сделанные своими руками (вязанные, сшитые из лоскутков) группируют по сказкам. Такой театр очень близок детям, так как они ежедневно играют похожими игрушками. В него можно играть не только за столом, но и лежа на ковре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143504" y="642918"/>
            <a:ext cx="314324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Шагающий театр 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у каждой куколки сзади на ножках есть кармашки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указательного и среднего пальцев. Таким образом кукла "ходит", повторяя движение пальцев.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9" name="Picture 7" descr="D:\рабочий стол\театр\repka-teatr-matreshka_1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/>
        </p:blipFill>
        <p:spPr bwMode="auto">
          <a:xfrm>
            <a:off x="611560" y="3713018"/>
            <a:ext cx="3000396" cy="2327564"/>
          </a:xfrm>
          <a:prstGeom prst="rect">
            <a:avLst/>
          </a:prstGeom>
          <a:noFill/>
        </p:spPr>
      </p:pic>
      <p:pic>
        <p:nvPicPr>
          <p:cNvPr id="18440" name="Picture 8" descr="D:\рабочий стол\театр\leo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4031644"/>
            <a:ext cx="2678311" cy="2008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618" y="720216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ВЕРХОВОЙ ТЕАТР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8" name="Picture 2" descr="D:\рабочий стол\театр\42283906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7530" y="1628800"/>
            <a:ext cx="4281660" cy="3212958"/>
          </a:xfrm>
          <a:prstGeom prst="rect">
            <a:avLst/>
          </a:prstGeom>
          <a:noFill/>
        </p:spPr>
      </p:pic>
      <p:pic>
        <p:nvPicPr>
          <p:cNvPr id="7" name="Рисунок 6" descr="http://mdou12-sevsk.narod.ru/images/p41_prezentaciya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91991" y="3722607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143504" y="1357298"/>
            <a:ext cx="38576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 кукол </a:t>
            </a:r>
            <a:r>
              <a:rPr kumimoji="0" lang="ru-RU" sz="1600" b="1" i="1" u="sng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би-ба-бо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или театр «Петрушки».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Театром «Петрушки» называется театр, куклы которого надеваются на три пальца руки – вроде перчатки.   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Движения ее головы, рук, туловища осуществляются с помощью движений пальцев, кисти руки.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42976" y="5000636"/>
            <a:ext cx="40719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 ложек.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Самый простой и доступный для детей кукольный театр ложек. Куклы-ложки предвосхищают знакомство с верховыми куклами, являясь как бы упрощенным вариантом.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571480"/>
            <a:ext cx="4043362" cy="1257295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i="1" u="sng" dirty="0" smtClean="0">
                <a:solidFill>
                  <a:schemeClr val="accent1">
                    <a:lumMod val="50000"/>
                  </a:schemeClr>
                </a:solidFill>
              </a:rPr>
              <a:t>Пальчиковый театр.</a:t>
            </a:r>
            <a:r>
              <a:rPr lang="ru-RU" sz="6400" b="1" i="1" dirty="0" smtClean="0">
                <a:solidFill>
                  <a:schemeClr val="accent1">
                    <a:lumMod val="50000"/>
                  </a:schemeClr>
                </a:solidFill>
              </a:rPr>
              <a:t>  </a:t>
            </a:r>
            <a:r>
              <a:rPr lang="ru-RU" sz="6400" i="1" dirty="0" smtClean="0">
                <a:solidFill>
                  <a:schemeClr val="accent1">
                    <a:lumMod val="50000"/>
                  </a:schemeClr>
                </a:solidFill>
              </a:rPr>
              <a:t>Куклы, надевающиеся на палец - самые маленькие артисты кукольных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400" i="1" dirty="0" smtClean="0">
                <a:solidFill>
                  <a:schemeClr val="accent1">
                    <a:lumMod val="50000"/>
                  </a:schemeClr>
                </a:solidFill>
              </a:rPr>
              <a:t>театров. Это куклы, сшитые из ткани, склеенные из бумаги, связанные из шерстяных ниток. Кукол ребёнок надевает на пальцы, и сам действует за персонажа, изображённого на руке.  Играть можно за ширмой или при непосредственном контакте.</a:t>
            </a:r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1506" name="Picture 2" descr="D:\рабочий стол\театр\images 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1978809"/>
            <a:ext cx="3429024" cy="2593199"/>
          </a:xfrm>
          <a:prstGeom prst="rect">
            <a:avLst/>
          </a:prstGeom>
          <a:noFill/>
        </p:spPr>
      </p:pic>
      <p:pic>
        <p:nvPicPr>
          <p:cNvPr id="21507" name="Picture 3" descr="D:\рабочий стол\театр\imag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3011185"/>
            <a:ext cx="3212430" cy="3401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100</TotalTime>
  <Words>103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Какие  бывают театры? </vt:lpstr>
      <vt:lpstr>Театр на фланелеграфе</vt:lpstr>
      <vt:lpstr> Теневой театр </vt:lpstr>
      <vt:lpstr>Конусный театр</vt:lpstr>
      <vt:lpstr>Театр оригами</vt:lpstr>
      <vt:lpstr>Настольный театр</vt:lpstr>
      <vt:lpstr>Слайд 7</vt:lpstr>
      <vt:lpstr>ВЕРХОВОЙ ТЕАТР</vt:lpstr>
      <vt:lpstr>Слайд 9</vt:lpstr>
      <vt:lpstr>Слайд 10</vt:lpstr>
      <vt:lpstr>Слайд 11</vt:lpstr>
      <vt:lpstr>Другие  виды   театра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Театральная мозаика </dc:title>
  <dc:creator>Наташа</dc:creator>
  <cp:lastModifiedBy>Root</cp:lastModifiedBy>
  <cp:revision>12</cp:revision>
  <dcterms:created xsi:type="dcterms:W3CDTF">2012-11-01T09:59:33Z</dcterms:created>
  <dcterms:modified xsi:type="dcterms:W3CDTF">2016-01-29T13:59:59Z</dcterms:modified>
</cp:coreProperties>
</file>